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512" r:id="rId3"/>
    <p:sldId id="579" r:id="rId4"/>
    <p:sldId id="581" r:id="rId5"/>
    <p:sldId id="582" r:id="rId6"/>
    <p:sldId id="583" r:id="rId7"/>
    <p:sldId id="584" r:id="rId8"/>
    <p:sldId id="585" r:id="rId9"/>
    <p:sldId id="586" r:id="rId10"/>
    <p:sldId id="587" r:id="rId11"/>
    <p:sldId id="588" r:id="rId12"/>
    <p:sldId id="589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82"/>
    <p:restoredTop sz="88712"/>
  </p:normalViewPr>
  <p:slideViewPr>
    <p:cSldViewPr snapToGrid="0">
      <p:cViewPr>
        <p:scale>
          <a:sx n="76" d="100"/>
          <a:sy n="76" d="100"/>
        </p:scale>
        <p:origin x="736" y="9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3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96A4A753-80B1-7CCD-ED73-55D6B3094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10589010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7708535" y="5372417"/>
            <a:ext cx="4376100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</a:t>
            </a:r>
            <a:r>
              <a:rPr lang="en-US" altLang="ja-JP" sz="28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時間での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6045DCEE-DAE7-A304-0915-60E583C9D98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54717642-D30D-5F5A-00BE-428FDAE6D50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C5704C36-E264-8C89-1473-37AFF59E7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047" y="1302662"/>
            <a:ext cx="8565795" cy="513947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(7/12)</a:t>
            </a:r>
            <a:endParaRPr kumimoji="1" lang="ja-JP" altLang="en-US" sz="32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E3D27C-3DF2-C225-E1D7-AE3EE36AE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7968"/>
            <a:ext cx="5390147" cy="539014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4342897" y="6149751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292273A5-92E4-8E6A-DDA1-1B13911D0F9E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20" name="スライド番号プレースホルダー 2">
            <a:extLst>
              <a:ext uri="{FF2B5EF4-FFF2-40B4-BE49-F238E27FC236}">
                <a16:creationId xmlns:a16="http://schemas.microsoft.com/office/drawing/2014/main" id="{5E6BBD2F-C31C-37F9-CBA2-4F45DED4937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(7/12)</a:t>
            </a:r>
            <a:endParaRPr kumimoji="1" lang="ja-JP" altLang="en-US" sz="3200"/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430E67E6-C9BA-4A4E-CC9C-F322CCBC3AB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25" name="スライド番号プレースホルダー 2">
            <a:extLst>
              <a:ext uri="{FF2B5EF4-FFF2-40B4-BE49-F238E27FC236}">
                <a16:creationId xmlns:a16="http://schemas.microsoft.com/office/drawing/2014/main" id="{A32122F9-673C-D1CE-AA87-BCDDACF4BF3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090285C-9C82-7763-CD0B-A0BA0EBC8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12051"/>
            <a:ext cx="6991900" cy="46634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802C230-6DEE-5DAF-91C0-72406485C7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119" r="13511"/>
          <a:stretch>
            <a:fillRect/>
          </a:stretch>
        </p:blipFill>
        <p:spPr>
          <a:xfrm>
            <a:off x="6722533" y="1097280"/>
            <a:ext cx="5469467" cy="466344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2AC54A-E2E7-097A-1322-5AB6BE187335}"/>
              </a:ext>
            </a:extLst>
          </p:cNvPr>
          <p:cNvSpPr txBox="1"/>
          <p:nvPr/>
        </p:nvSpPr>
        <p:spPr>
          <a:xfrm>
            <a:off x="1496438" y="6053107"/>
            <a:ext cx="9199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▶︎色々な解析のコードを作成するのに時間を使ってしまったので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今後いろんな特徴を見つけて考察していきたい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15F4CE98-5C02-B2F3-8FB9-B31C26D0AE1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6334668-3A90-608D-8143-3ED7FAFA861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5" grpId="0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, 7/12)</a:t>
            </a:r>
            <a:endParaRPr kumimoji="1" lang="ja-JP" altLang="en-US" sz="400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3CBC22D-6F8F-3786-A154-04527D9E4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8"/>
            <a:ext cx="8921798" cy="592567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778848" y="3510443"/>
            <a:ext cx="35561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朝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時ごろの低下以外は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大きな変動は見られない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9E6044-120C-4DCE-58E0-443048487B49}"/>
              </a:ext>
            </a:extLst>
          </p:cNvPr>
          <p:cNvSpPr txBox="1"/>
          <p:nvPr/>
        </p:nvSpPr>
        <p:spPr>
          <a:xfrm>
            <a:off x="8921798" y="5263952"/>
            <a:ext cx="31628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ピンクの点は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ですが、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まだこの時は千葉工大を向いていないはずです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2571E03-CF76-C8CB-263C-01CD8C726495}"/>
              </a:ext>
            </a:extLst>
          </p:cNvPr>
          <p:cNvSpPr txBox="1"/>
          <p:nvPr/>
        </p:nvSpPr>
        <p:spPr>
          <a:xfrm>
            <a:off x="8817669" y="1569419"/>
            <a:ext cx="3556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まずは千葉から始めよ。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円/楕円 14">
            <a:extLst>
              <a:ext uri="{FF2B5EF4-FFF2-40B4-BE49-F238E27FC236}">
                <a16:creationId xmlns:a16="http://schemas.microsoft.com/office/drawing/2014/main" id="{A1AD0DB6-13BA-0FE6-CA84-E34BDCD70A7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1F75144E-B942-2260-FA7F-1F2D85BBC27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3C3AA68-5010-7F54-D06C-A43B139B5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925886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, 7/12)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方向の範囲のどこにも入っていないのが気になる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...</a:t>
            </a:r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1A7E2F47-4F03-9B74-EA23-B224ADC54A4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7" name="スライド番号プレースホルダー 2">
            <a:extLst>
              <a:ext uri="{FF2B5EF4-FFF2-40B4-BE49-F238E27FC236}">
                <a16:creationId xmlns:a16="http://schemas.microsoft.com/office/drawing/2014/main" id="{66D77177-7F2B-8FE4-9493-5B8E15E3B8D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6440409-557E-4378-8A94-26565B1EA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, 7/12)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741003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先ほどの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137110" y="5368887"/>
            <a:ext cx="323534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おおむね一致している？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E6C43A39-11EA-0A57-7516-01AC3CCCBF4E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44F2B34-C75F-9980-8F9E-9FFF358FE65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46F9A03-EC5F-6AD4-3DFD-858294537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, 7/12)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741003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8137110" y="5368887"/>
            <a:ext cx="323534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少しズレてる？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7BA16F-69BF-38CC-FA3D-3F31B15FE601}"/>
              </a:ext>
            </a:extLst>
          </p:cNvPr>
          <p:cNvSpPr txBox="1"/>
          <p:nvPr/>
        </p:nvSpPr>
        <p:spPr>
          <a:xfrm>
            <a:off x="9151845" y="1150062"/>
            <a:ext cx="255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筑波もついでに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やってみよう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AB979BA1-2D71-AE4E-379A-5BBB523D806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71973B40-2E57-4CA6-DBF3-5DBD271634A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E65B22B-10AF-5CF2-308D-95303D3C3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4538"/>
            <a:ext cx="6522464" cy="592346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, 7/12)</a:t>
            </a:r>
            <a:endParaRPr kumimoji="1" lang="ja-JP" altLang="en-US" sz="30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988215C1-E334-ABFD-8E81-170022008AB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D0435C4-F89E-5F3F-B38F-A71B2967672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6" grpId="0" animBg="1"/>
      <p:bldP spid="7" grpId="0" animBg="1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5F524AA-0EBF-0FDB-6D07-14636ADBC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4539"/>
            <a:ext cx="6805566" cy="592346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5861D05-5CB8-2576-1F03-3C372104178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E5A3757-6BC9-C2AB-F813-F0F02180230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4D7B2C3-72E2-D09C-0824-03662467F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8"/>
            <a:ext cx="680810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098B7B-E91C-A531-AC14-C331D0DE2D8A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9ACF3246-DD18-28D3-00C8-B0C4651585A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45590632-B663-C5CE-D1D9-E6AC41D721A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/11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  <p:bldP spid="7" grpId="0" animBg="1"/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162025</TotalTime>
  <Words>691</Words>
  <Application>Microsoft Macintosh PowerPoint</Application>
  <PresentationFormat>ワイド画面</PresentationFormat>
  <Paragraphs>106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1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MAX-DOASの時系列(千葉, 7/12)</vt:lpstr>
      <vt:lpstr>　MAX-DOASの水平方向の値の変動(千葉, 7/12)</vt:lpstr>
      <vt:lpstr>　MAX-DOASの時系列とメソ解析時系列(千葉, 7/12)</vt:lpstr>
      <vt:lpstr>　MAX-DOASとメソ解析とラジオゾンデの時系列(筑波, 7/12)</vt:lpstr>
      <vt:lpstr>　メソ解析とラジオゾンデの可降水量の高度別時系列(筑波, 7/12)</vt:lpstr>
      <vt:lpstr>　全国のメソ解析とラジオゾンデの可降水量の時系列(7/12)</vt:lpstr>
      <vt:lpstr>　全国のメソ解析とラジオゾンデの0–1 km部分可降水量の時系列(7/12)</vt:lpstr>
      <vt:lpstr>　全国のメソ解析0-1 km部分可降水量の変化量(7/12)</vt:lpstr>
      <vt:lpstr>　メソ解析下層水蒸気の変化と水蒸気場の様子(7/12)</vt:lpstr>
      <vt:lpstr>　千葉MAX-DOASの観測とメソ解析水蒸気場の様子(7/12)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428</cp:revision>
  <cp:lastPrinted>2024-08-13T03:58:27Z</cp:lastPrinted>
  <dcterms:created xsi:type="dcterms:W3CDTF">2024-02-12T06:17:38Z</dcterms:created>
  <dcterms:modified xsi:type="dcterms:W3CDTF">2026-07-13T19:43:03Z</dcterms:modified>
</cp:coreProperties>
</file>